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352928" cy="468052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Презентация к занятию </a:t>
            </a:r>
            <a:r>
              <a:rPr lang="ru-RU" sz="5400" b="1" i="1" smtClean="0">
                <a:solidFill>
                  <a:srgbClr val="FF0000"/>
                </a:solidFill>
              </a:rPr>
              <a:t/>
            </a:r>
            <a:br>
              <a:rPr lang="ru-RU" sz="5400" b="1" i="1" smtClean="0">
                <a:solidFill>
                  <a:srgbClr val="FF0000"/>
                </a:solidFill>
              </a:rPr>
            </a:br>
            <a:r>
              <a:rPr lang="ru-RU" sz="5400" b="1" i="1" smtClean="0">
                <a:solidFill>
                  <a:srgbClr val="FF0000"/>
                </a:solidFill>
              </a:rPr>
              <a:t>«Трудом </a:t>
            </a:r>
            <a:r>
              <a:rPr lang="ru-RU" sz="5400" b="1" i="1" smtClean="0">
                <a:solidFill>
                  <a:srgbClr val="FF0000"/>
                </a:solidFill>
              </a:rPr>
              <a:t>славен </a:t>
            </a:r>
            <a:r>
              <a:rPr lang="ru-RU" sz="5400" b="1" i="1" smtClean="0">
                <a:solidFill>
                  <a:srgbClr val="FF0000"/>
                </a:solidFill>
              </a:rPr>
              <a:t>человек»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87220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«Трудом славен человек»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G:\гордость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388843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Павлова Нина Семёновна </a:t>
            </a:r>
            <a:endParaRPr lang="ru-RU" dirty="0"/>
          </a:p>
        </p:txBody>
      </p:sp>
      <p:pic>
        <p:nvPicPr>
          <p:cNvPr id="6" name="Содержимое 3" descr="G:\гордость.jpg"/>
          <p:cNvPicPr>
            <a:picLocks noGrp="1"/>
          </p:cNvPicPr>
          <p:nvPr>
            <p:ph idx="1"/>
          </p:nvPr>
        </p:nvPicPr>
        <p:blipFill>
          <a:blip r:embed="rId2" cstate="print"/>
          <a:srcRect l="5452" t="27848" r="81501" b="58130"/>
          <a:stretch>
            <a:fillRect/>
          </a:stretch>
        </p:blipFill>
        <p:spPr bwMode="auto">
          <a:xfrm>
            <a:off x="3286116" y="2000240"/>
            <a:ext cx="24797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Иван Иванович Рукавишников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G:\гордость.jpg"/>
          <p:cNvPicPr>
            <a:picLocks noGrp="1"/>
          </p:cNvPicPr>
          <p:nvPr>
            <p:ph idx="1"/>
          </p:nvPr>
        </p:nvPicPr>
        <p:blipFill>
          <a:blip r:embed="rId2" cstate="print"/>
          <a:srcRect l="78255" t="82668" r="7473" b="2921"/>
          <a:stretch>
            <a:fillRect/>
          </a:stretch>
        </p:blipFill>
        <p:spPr bwMode="auto">
          <a:xfrm>
            <a:off x="2643174" y="2214554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Одарич</a:t>
            </a:r>
            <a:r>
              <a:rPr lang="ru-RU" b="1" dirty="0" smtClean="0">
                <a:solidFill>
                  <a:srgbClr val="0070C0"/>
                </a:solidFill>
              </a:rPr>
              <a:t> Иван </a:t>
            </a:r>
            <a:r>
              <a:rPr lang="ru-RU" b="1" dirty="0" err="1" smtClean="0">
                <a:solidFill>
                  <a:srgbClr val="0070C0"/>
                </a:solidFill>
              </a:rPr>
              <a:t>Лазаревич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Одарич И. Л. 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14620"/>
            <a:ext cx="3357586" cy="38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Тенников</a:t>
            </a:r>
            <a:r>
              <a:rPr lang="ru-RU" b="1" dirty="0" smtClean="0">
                <a:solidFill>
                  <a:srgbClr val="0070C0"/>
                </a:solidFill>
              </a:rPr>
              <a:t>  Николай Артемович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Тенников Н. А.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85992"/>
            <a:ext cx="3429024" cy="42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20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</vt:lpstr>
      <vt:lpstr>«Трудом славен человек» </vt:lpstr>
      <vt:lpstr>Павлова Нина Семёновна </vt:lpstr>
      <vt:lpstr>Иван Иванович Рукавишников</vt:lpstr>
      <vt:lpstr>Одарич Иван Лазаревич</vt:lpstr>
      <vt:lpstr>Тенников  Николай Артемович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Трудом славен человек </dc:title>
  <dc:creator>User</dc:creator>
  <cp:lastModifiedBy>Админ</cp:lastModifiedBy>
  <cp:revision>4</cp:revision>
  <dcterms:created xsi:type="dcterms:W3CDTF">2018-01-21T07:12:29Z</dcterms:created>
  <dcterms:modified xsi:type="dcterms:W3CDTF">2018-01-31T07:39:22Z</dcterms:modified>
</cp:coreProperties>
</file>